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9" r:id="rId1"/>
  </p:sldMasterIdLst>
  <p:notesMasterIdLst>
    <p:notesMasterId r:id="rId3"/>
  </p:notesMasterIdLst>
  <p:sldIdLst>
    <p:sldId id="256" r:id="rId2"/>
  </p:sldIdLst>
  <p:sldSz cx="43891200" cy="32918400"/>
  <p:notesSz cx="6858000" cy="9144000"/>
  <p:embeddedFontLst>
    <p:embeddedFont>
      <p:font typeface="Corbel" panose="020B0503020204020204" pitchFamily="34" charset="0"/>
      <p:regular r:id="rId4"/>
      <p:bold r:id="rId5"/>
      <p:italic r:id="rId6"/>
      <p:boldItalic r:id="rId7"/>
    </p:embeddedFont>
    <p:embeddedFont>
      <p:font typeface="Gill Sans MT" panose="020B0502020104020203" pitchFamily="34" charset="0"/>
      <p:regular r:id="rId8"/>
      <p:bold r:id="rId9"/>
      <p:italic r:id="rId10"/>
      <p:boldItalic r:id="rId11"/>
    </p:embeddedFont>
    <p:embeddedFont>
      <p:font typeface="Trebuchet MS" panose="020B0603020202020204" pitchFamily="34" charset="0"/>
      <p:regular r:id="rId12"/>
      <p:bold r:id="rId13"/>
      <p:italic r:id="rId14"/>
      <p:boldItalic r:id="rId15"/>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18">
          <p15:clr>
            <a:srgbClr val="A4A3A4"/>
          </p15:clr>
        </p15:guide>
        <p15:guide id="2" orient="horz" pos="288">
          <p15:clr>
            <a:srgbClr val="A4A3A4"/>
          </p15:clr>
        </p15:guide>
        <p15:guide id="3" orient="horz" pos="20160">
          <p15:clr>
            <a:srgbClr val="A4A3A4"/>
          </p15:clr>
        </p15:guide>
        <p15:guide id="4" orient="horz">
          <p15:clr>
            <a:srgbClr val="A4A3A4"/>
          </p15:clr>
        </p15:guide>
        <p15:guide id="5" pos="581">
          <p15:clr>
            <a:srgbClr val="A4A3A4"/>
          </p15:clr>
        </p15:guide>
        <p15:guide id="6" pos="27069">
          <p15:clr>
            <a:srgbClr val="A4A3A4"/>
          </p15:clr>
        </p15:guide>
        <p15:guide id="7" pos="281">
          <p15:clr>
            <a:srgbClr val="A4A3A4"/>
          </p15:clr>
        </p15:guide>
        <p15:guide id="8" pos="2736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0" roundtripDataSignature="AMtx7mh89XoK2HRNQKES/TUQu/iK73Iv+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5" d="100"/>
          <a:sy n="25" d="100"/>
        </p:scale>
        <p:origin x="528" y="18"/>
      </p:cViewPr>
      <p:guideLst>
        <p:guide orient="horz" pos="3318"/>
        <p:guide orient="horz" pos="288"/>
        <p:guide orient="horz" pos="20160"/>
        <p:guide orient="horz"/>
        <p:guide pos="581"/>
        <p:guide pos="27069"/>
        <p:guide pos="281"/>
        <p:guide pos="27369"/>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font" Target="fonts/font10.fntdata"/><Relationship Id="rId3" Type="http://schemas.openxmlformats.org/officeDocument/2006/relationships/notesMaster" Target="notesMasters/notesMaster1.xml"/><Relationship Id="rId21" Type="http://schemas.openxmlformats.org/officeDocument/2006/relationships/presProps" Target="presProps.xml"/><Relationship Id="rId7" Type="http://schemas.openxmlformats.org/officeDocument/2006/relationships/font" Target="fonts/font4.fntdata"/><Relationship Id="rId12" Type="http://schemas.openxmlformats.org/officeDocument/2006/relationships/font" Target="fonts/font9.fntdata"/><Relationship Id="rId2" Type="http://schemas.openxmlformats.org/officeDocument/2006/relationships/slide" Target="slides/slide1.xml"/><Relationship Id="rId20"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font" Target="fonts/font8.fntdata"/><Relationship Id="rId24" Type="http://schemas.openxmlformats.org/officeDocument/2006/relationships/tableStyles" Target="tableStyles.xml"/><Relationship Id="rId5" Type="http://schemas.openxmlformats.org/officeDocument/2006/relationships/font" Target="fonts/font2.fntdata"/><Relationship Id="rId15" Type="http://schemas.openxmlformats.org/officeDocument/2006/relationships/font" Target="fonts/font12.fntdata"/><Relationship Id="rId23" Type="http://schemas.openxmlformats.org/officeDocument/2006/relationships/theme" Target="theme/theme1.xml"/><Relationship Id="rId10" Type="http://schemas.openxmlformats.org/officeDocument/2006/relationships/font" Target="fonts/font7.fntdata"/><Relationship Id="rId4" Type="http://schemas.openxmlformats.org/officeDocument/2006/relationships/font" Target="fonts/font1.fntdata"/><Relationship Id="rId9" Type="http://schemas.openxmlformats.org/officeDocument/2006/relationships/font" Target="fonts/font6.fntdata"/><Relationship Id="rId14" Type="http://schemas.openxmlformats.org/officeDocument/2006/relationships/font" Target="fonts/font11.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6" name="Google Shape;106;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5290752" y="11456371"/>
            <a:ext cx="33309696" cy="7900416"/>
          </a:xfrm>
          <a:solidFill>
            <a:srgbClr val="FFFFFF"/>
          </a:solidFill>
          <a:ln w="38100">
            <a:solidFill>
              <a:srgbClr val="404040"/>
            </a:solidFill>
          </a:ln>
        </p:spPr>
        <p:txBody>
          <a:bodyPr lIns="274320" rIns="274320" anchor="ctr" anchorCtr="1">
            <a:normAutofit/>
          </a:bodyPr>
          <a:lstStyle>
            <a:lvl1pPr algn="ctr">
              <a:defRPr sz="16800">
                <a:solidFill>
                  <a:srgbClr val="262626"/>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9702703" y="20892211"/>
            <a:ext cx="24485803" cy="5951491"/>
          </a:xfrm>
          <a:noFill/>
        </p:spPr>
        <p:txBody>
          <a:bodyPr>
            <a:normAutofit/>
          </a:bodyPr>
          <a:lstStyle>
            <a:lvl1pPr marL="0" indent="0" algn="ctr">
              <a:buNone/>
              <a:defRPr sz="9120">
                <a:solidFill>
                  <a:schemeClr val="tx1">
                    <a:lumMod val="75000"/>
                    <a:lumOff val="25000"/>
                  </a:schemeClr>
                </a:solidFill>
              </a:defRPr>
            </a:lvl1pPr>
            <a:lvl2pPr marL="2194560" indent="0" algn="ctr">
              <a:buNone/>
              <a:defRPr sz="912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l-GR"/>
              <a:t>Κάντε κλικ για να επεξεργαστείτε τον υπότιτλο του υποδείγματος</a:t>
            </a:r>
            <a:endParaRPr lang="en-US" dirty="0"/>
          </a:p>
        </p:txBody>
      </p:sp>
      <p:sp>
        <p:nvSpPr>
          <p:cNvPr id="7" name="Date Placeholder 6"/>
          <p:cNvSpPr>
            <a:spLocks noGrp="1"/>
          </p:cNvSpPr>
          <p:nvPr>
            <p:ph type="dt" sz="half" idx="10"/>
          </p:nvPr>
        </p:nvSpPr>
        <p:spPr/>
        <p:txBody>
          <a:bodyPr/>
          <a:lstStyle/>
          <a:p>
            <a:fld id="{583A977F-2504-E741-85B4-8F01994E1F25}" type="datetimeFigureOut">
              <a:rPr lang="en-US" smtClean="0"/>
              <a:t>7/7/2025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2255058680"/>
      </p:ext>
    </p:extLst>
  </p:cSld>
  <p:clrMapOvr>
    <a:overrideClrMapping bg1="dk1" tx1="lt1" bg2="dk2" tx2="lt2" accent1="accent1" accent2="accent2" accent3="accent3" accent4="accent4" accent5="accent5" accent6="accent6" hlink="hlink" folHlink="folHlink"/>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E9A7C16-FAF2-2C41-B697-563997C522AD}" type="datetimeFigureOut">
              <a:rPr lang="en-US" smtClean="0"/>
              <a:t>7/7/2025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235428845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151203" y="4498848"/>
            <a:ext cx="5059037" cy="23920704"/>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7709021" y="4498848"/>
            <a:ext cx="22637635" cy="23920704"/>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0A19D9EA-0687-604F-B97A-763B6765DF9F}" type="datetimeFigureOut">
              <a:rPr lang="en-US" smtClean="0"/>
              <a:t>7/7/2025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199927074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tandard 4 columns">
  <p:cSld name="Standard 4 columns">
    <p:spTree>
      <p:nvGrpSpPr>
        <p:cNvPr id="1" name="Shape 86"/>
        <p:cNvGrpSpPr/>
        <p:nvPr/>
      </p:nvGrpSpPr>
      <p:grpSpPr>
        <a:xfrm>
          <a:off x="0" y="0"/>
          <a:ext cx="0" cy="0"/>
          <a:chOff x="0" y="0"/>
          <a:chExt cx="0" cy="0"/>
        </a:xfrm>
      </p:grpSpPr>
      <p:sp>
        <p:nvSpPr>
          <p:cNvPr id="87" name="Google Shape;87;g2e856c48d07_0_84"/>
          <p:cNvSpPr txBox="1">
            <a:spLocks noGrp="1"/>
          </p:cNvSpPr>
          <p:nvPr>
            <p:ph type="body" idx="1"/>
          </p:nvPr>
        </p:nvSpPr>
        <p:spPr>
          <a:xfrm>
            <a:off x="459674" y="6378481"/>
            <a:ext cx="100569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88" name="Google Shape;88;g2e856c48d07_0_84"/>
          <p:cNvSpPr txBox="1">
            <a:spLocks noGrp="1"/>
          </p:cNvSpPr>
          <p:nvPr>
            <p:ph type="body" idx="2"/>
          </p:nvPr>
        </p:nvSpPr>
        <p:spPr>
          <a:xfrm>
            <a:off x="477827" y="5548749"/>
            <a:ext cx="100488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89" name="Google Shape;89;g2e856c48d07_0_84"/>
          <p:cNvSpPr txBox="1">
            <a:spLocks noGrp="1"/>
          </p:cNvSpPr>
          <p:nvPr>
            <p:ph type="body" idx="3"/>
          </p:nvPr>
        </p:nvSpPr>
        <p:spPr>
          <a:xfrm>
            <a:off x="477825" y="14212513"/>
            <a:ext cx="100506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0" name="Google Shape;90;g2e856c48d07_0_84"/>
          <p:cNvSpPr txBox="1">
            <a:spLocks noGrp="1"/>
          </p:cNvSpPr>
          <p:nvPr>
            <p:ph type="body" idx="4"/>
          </p:nvPr>
        </p:nvSpPr>
        <p:spPr>
          <a:xfrm>
            <a:off x="11460161" y="6378481"/>
            <a:ext cx="100488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1" name="Google Shape;91;g2e856c48d07_0_84"/>
          <p:cNvSpPr txBox="1">
            <a:spLocks noGrp="1"/>
          </p:cNvSpPr>
          <p:nvPr>
            <p:ph type="body" idx="5"/>
          </p:nvPr>
        </p:nvSpPr>
        <p:spPr>
          <a:xfrm>
            <a:off x="11460162" y="5548749"/>
            <a:ext cx="100488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2" name="Google Shape;92;g2e856c48d07_0_84"/>
          <p:cNvSpPr txBox="1">
            <a:spLocks noGrp="1"/>
          </p:cNvSpPr>
          <p:nvPr>
            <p:ph type="body" idx="6"/>
          </p:nvPr>
        </p:nvSpPr>
        <p:spPr>
          <a:xfrm>
            <a:off x="22448845" y="6378481"/>
            <a:ext cx="100488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3" name="Google Shape;93;g2e856c48d07_0_84"/>
          <p:cNvSpPr txBox="1">
            <a:spLocks noGrp="1"/>
          </p:cNvSpPr>
          <p:nvPr>
            <p:ph type="body" idx="7"/>
          </p:nvPr>
        </p:nvSpPr>
        <p:spPr>
          <a:xfrm>
            <a:off x="22440906" y="5548749"/>
            <a:ext cx="100584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4" name="Google Shape;94;g2e856c48d07_0_84"/>
          <p:cNvSpPr txBox="1">
            <a:spLocks noGrp="1"/>
          </p:cNvSpPr>
          <p:nvPr>
            <p:ph type="body" idx="8"/>
          </p:nvPr>
        </p:nvSpPr>
        <p:spPr>
          <a:xfrm>
            <a:off x="33422043" y="5548749"/>
            <a:ext cx="100470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5" name="Google Shape;95;g2e856c48d07_0_84"/>
          <p:cNvSpPr txBox="1">
            <a:spLocks noGrp="1"/>
          </p:cNvSpPr>
          <p:nvPr>
            <p:ph type="body" idx="9"/>
          </p:nvPr>
        </p:nvSpPr>
        <p:spPr>
          <a:xfrm>
            <a:off x="33422043" y="6378481"/>
            <a:ext cx="100470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6" name="Google Shape;96;g2e856c48d07_0_84"/>
          <p:cNvSpPr txBox="1">
            <a:spLocks noGrp="1"/>
          </p:cNvSpPr>
          <p:nvPr>
            <p:ph type="body" idx="13"/>
          </p:nvPr>
        </p:nvSpPr>
        <p:spPr>
          <a:xfrm>
            <a:off x="33422043" y="14272738"/>
            <a:ext cx="100470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7" name="Google Shape;97;g2e856c48d07_0_84"/>
          <p:cNvSpPr txBox="1">
            <a:spLocks noGrp="1"/>
          </p:cNvSpPr>
          <p:nvPr>
            <p:ph type="body" idx="14"/>
          </p:nvPr>
        </p:nvSpPr>
        <p:spPr>
          <a:xfrm>
            <a:off x="33422043" y="15011402"/>
            <a:ext cx="100521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8" name="Google Shape;98;g2e856c48d07_0_84"/>
          <p:cNvSpPr txBox="1">
            <a:spLocks noGrp="1"/>
          </p:cNvSpPr>
          <p:nvPr>
            <p:ph type="body" idx="15"/>
          </p:nvPr>
        </p:nvSpPr>
        <p:spPr>
          <a:xfrm>
            <a:off x="33422043" y="25679401"/>
            <a:ext cx="100470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9" name="Google Shape;99;g2e856c48d07_0_84"/>
          <p:cNvSpPr txBox="1">
            <a:spLocks noGrp="1"/>
          </p:cNvSpPr>
          <p:nvPr>
            <p:ph type="body" idx="16"/>
          </p:nvPr>
        </p:nvSpPr>
        <p:spPr>
          <a:xfrm>
            <a:off x="33422043" y="26433446"/>
            <a:ext cx="100521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100" name="Google Shape;100;g2e856c48d07_0_84"/>
          <p:cNvSpPr txBox="1">
            <a:spLocks noGrp="1"/>
          </p:cNvSpPr>
          <p:nvPr>
            <p:ph type="body" idx="17"/>
          </p:nvPr>
        </p:nvSpPr>
        <p:spPr>
          <a:xfrm>
            <a:off x="459674" y="14951552"/>
            <a:ext cx="100569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101" name="Google Shape;101;g2e856c48d07_0_84"/>
          <p:cNvSpPr txBox="1">
            <a:spLocks noGrp="1"/>
          </p:cNvSpPr>
          <p:nvPr>
            <p:ph type="body" idx="18"/>
          </p:nvPr>
        </p:nvSpPr>
        <p:spPr>
          <a:xfrm>
            <a:off x="5932593" y="3383947"/>
            <a:ext cx="31998900" cy="1280100"/>
          </a:xfrm>
          <a:prstGeom prst="rect">
            <a:avLst/>
          </a:prstGeom>
          <a:noFill/>
          <a:ln>
            <a:noFill/>
          </a:ln>
        </p:spPr>
        <p:txBody>
          <a:bodyPr spcFirstLastPara="1" wrap="square" lIns="438900" tIns="219450" rIns="438900" bIns="219450" anchor="t" anchorCtr="0">
            <a:normAutofit/>
          </a:bodyPr>
          <a:lstStyle>
            <a:lvl1pPr marL="457200" lvl="0" indent="-228600" algn="ctr" rtl="0">
              <a:spcBef>
                <a:spcPts val="1080"/>
              </a:spcBef>
              <a:spcAft>
                <a:spcPts val="0"/>
              </a:spcAft>
              <a:buClr>
                <a:srgbClr val="205867"/>
              </a:buClr>
              <a:buSzPts val="5400"/>
              <a:buFont typeface="Calibri"/>
              <a:buNone/>
              <a:defRPr sz="5400">
                <a:solidFill>
                  <a:srgbClr val="205867"/>
                </a:solidFill>
                <a:latin typeface="Calibri"/>
                <a:ea typeface="Calibri"/>
                <a:cs typeface="Calibri"/>
                <a:sym typeface="Calibri"/>
              </a:defRPr>
            </a:lvl1pPr>
            <a:lvl2pPr marL="914400" lvl="1" indent="-228600" algn="l" rtl="0">
              <a:spcBef>
                <a:spcPts val="6400"/>
              </a:spcBef>
              <a:spcAft>
                <a:spcPts val="0"/>
              </a:spcAft>
              <a:buClr>
                <a:schemeClr val="dk1"/>
              </a:buClr>
              <a:buSzPts val="7200"/>
              <a:buFont typeface="Calibri"/>
              <a:buNone/>
              <a:defRPr sz="7200"/>
            </a:lvl2pPr>
            <a:lvl3pPr marL="1371600" lvl="2" indent="-228600" algn="l" rtl="0">
              <a:spcBef>
                <a:spcPts val="6400"/>
              </a:spcBef>
              <a:spcAft>
                <a:spcPts val="0"/>
              </a:spcAft>
              <a:buClr>
                <a:schemeClr val="dk1"/>
              </a:buClr>
              <a:buSzPts val="7200"/>
              <a:buFont typeface="Calibri"/>
              <a:buNone/>
              <a:defRPr sz="7200"/>
            </a:lvl3pPr>
            <a:lvl4pPr marL="1828800" lvl="3" indent="-228600" algn="l" rtl="0">
              <a:spcBef>
                <a:spcPts val="6400"/>
              </a:spcBef>
              <a:spcAft>
                <a:spcPts val="0"/>
              </a:spcAft>
              <a:buClr>
                <a:schemeClr val="dk1"/>
              </a:buClr>
              <a:buSzPts val="7200"/>
              <a:buFont typeface="Calibri"/>
              <a:buNone/>
              <a:defRPr sz="7200"/>
            </a:lvl4pPr>
            <a:lvl5pPr marL="2286000" lvl="4" indent="-228600" algn="l" rtl="0">
              <a:spcBef>
                <a:spcPts val="6400"/>
              </a:spcBef>
              <a:spcAft>
                <a:spcPts val="0"/>
              </a:spcAft>
              <a:buClr>
                <a:schemeClr val="dk1"/>
              </a:buClr>
              <a:buSzPts val="7200"/>
              <a:buFont typeface="Calibri"/>
              <a:buNone/>
              <a:defRPr sz="7200"/>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102" name="Google Shape;102;g2e856c48d07_0_84"/>
          <p:cNvSpPr txBox="1">
            <a:spLocks noGrp="1"/>
          </p:cNvSpPr>
          <p:nvPr>
            <p:ph type="body" idx="19"/>
          </p:nvPr>
        </p:nvSpPr>
        <p:spPr>
          <a:xfrm>
            <a:off x="5932593" y="2103787"/>
            <a:ext cx="31998900" cy="1280100"/>
          </a:xfrm>
          <a:prstGeom prst="rect">
            <a:avLst/>
          </a:prstGeom>
          <a:noFill/>
          <a:ln>
            <a:noFill/>
          </a:ln>
        </p:spPr>
        <p:txBody>
          <a:bodyPr spcFirstLastPara="1" wrap="square" lIns="438900" tIns="219450" rIns="438900" bIns="219450" anchor="t" anchorCtr="1">
            <a:normAutofit/>
          </a:bodyPr>
          <a:lstStyle>
            <a:lvl1pPr marL="457200" lvl="0" indent="-228600" algn="ctr" rtl="0">
              <a:spcBef>
                <a:spcPts val="1600"/>
              </a:spcBef>
              <a:spcAft>
                <a:spcPts val="0"/>
              </a:spcAft>
              <a:buClr>
                <a:srgbClr val="205867"/>
              </a:buClr>
              <a:buSzPts val="8000"/>
              <a:buFont typeface="Calibri"/>
              <a:buNone/>
              <a:defRPr sz="8000">
                <a:solidFill>
                  <a:srgbClr val="205867"/>
                </a:solidFill>
                <a:latin typeface="Calibri"/>
                <a:ea typeface="Calibri"/>
                <a:cs typeface="Calibri"/>
                <a:sym typeface="Calibri"/>
              </a:defRPr>
            </a:lvl1pPr>
            <a:lvl2pPr marL="914400" lvl="1" indent="-228600" algn="l" rtl="0">
              <a:spcBef>
                <a:spcPts val="6400"/>
              </a:spcBef>
              <a:spcAft>
                <a:spcPts val="0"/>
              </a:spcAft>
              <a:buClr>
                <a:schemeClr val="dk1"/>
              </a:buClr>
              <a:buSzPts val="7200"/>
              <a:buFont typeface="Calibri"/>
              <a:buNone/>
              <a:defRPr sz="7200"/>
            </a:lvl2pPr>
            <a:lvl3pPr marL="1371600" lvl="2" indent="-228600" algn="l" rtl="0">
              <a:spcBef>
                <a:spcPts val="6400"/>
              </a:spcBef>
              <a:spcAft>
                <a:spcPts val="0"/>
              </a:spcAft>
              <a:buClr>
                <a:schemeClr val="dk1"/>
              </a:buClr>
              <a:buSzPts val="7200"/>
              <a:buFont typeface="Calibri"/>
              <a:buNone/>
              <a:defRPr sz="7200"/>
            </a:lvl3pPr>
            <a:lvl4pPr marL="1828800" lvl="3" indent="-228600" algn="l" rtl="0">
              <a:spcBef>
                <a:spcPts val="6400"/>
              </a:spcBef>
              <a:spcAft>
                <a:spcPts val="0"/>
              </a:spcAft>
              <a:buClr>
                <a:schemeClr val="dk1"/>
              </a:buClr>
              <a:buSzPts val="7200"/>
              <a:buFont typeface="Calibri"/>
              <a:buNone/>
              <a:defRPr sz="7200"/>
            </a:lvl4pPr>
            <a:lvl5pPr marL="2286000" lvl="4" indent="-228600" algn="l" rtl="0">
              <a:spcBef>
                <a:spcPts val="6400"/>
              </a:spcBef>
              <a:spcAft>
                <a:spcPts val="0"/>
              </a:spcAft>
              <a:buClr>
                <a:schemeClr val="dk1"/>
              </a:buClr>
              <a:buSzPts val="7200"/>
              <a:buFont typeface="Calibri"/>
              <a:buNone/>
              <a:defRPr sz="7200"/>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103" name="Google Shape;103;g2e856c48d07_0_84"/>
          <p:cNvSpPr txBox="1">
            <a:spLocks noGrp="1"/>
          </p:cNvSpPr>
          <p:nvPr>
            <p:ph type="body" idx="20"/>
          </p:nvPr>
        </p:nvSpPr>
        <p:spPr>
          <a:xfrm>
            <a:off x="5932593" y="465813"/>
            <a:ext cx="31998900" cy="1638000"/>
          </a:xfrm>
          <a:prstGeom prst="rect">
            <a:avLst/>
          </a:prstGeom>
          <a:noFill/>
          <a:ln>
            <a:noFill/>
          </a:ln>
        </p:spPr>
        <p:txBody>
          <a:bodyPr spcFirstLastPara="1" wrap="square" lIns="438900" tIns="219450" rIns="438900" bIns="219450" anchor="t" anchorCtr="1">
            <a:normAutofit/>
          </a:bodyPr>
          <a:lstStyle>
            <a:lvl1pPr marL="457200" lvl="0" indent="-228600" algn="ctr" rtl="0">
              <a:spcBef>
                <a:spcPts val="1920"/>
              </a:spcBef>
              <a:spcAft>
                <a:spcPts val="0"/>
              </a:spcAft>
              <a:buClr>
                <a:srgbClr val="205867"/>
              </a:buClr>
              <a:buSzPts val="9600"/>
              <a:buFont typeface="Calibri"/>
              <a:buNone/>
              <a:defRPr sz="9600" b="1">
                <a:solidFill>
                  <a:srgbClr val="205867"/>
                </a:solidFill>
                <a:latin typeface="Calibri"/>
                <a:ea typeface="Calibri"/>
                <a:cs typeface="Calibri"/>
                <a:sym typeface="Calibri"/>
              </a:defRPr>
            </a:lvl1pPr>
            <a:lvl2pPr marL="914400" lvl="1" indent="-228600" algn="l" rtl="0">
              <a:spcBef>
                <a:spcPts val="6400"/>
              </a:spcBef>
              <a:spcAft>
                <a:spcPts val="0"/>
              </a:spcAft>
              <a:buClr>
                <a:schemeClr val="dk1"/>
              </a:buClr>
              <a:buSzPts val="7200"/>
              <a:buFont typeface="Calibri"/>
              <a:buNone/>
              <a:defRPr sz="7200"/>
            </a:lvl2pPr>
            <a:lvl3pPr marL="1371600" lvl="2" indent="-228600" algn="l" rtl="0">
              <a:spcBef>
                <a:spcPts val="6400"/>
              </a:spcBef>
              <a:spcAft>
                <a:spcPts val="0"/>
              </a:spcAft>
              <a:buClr>
                <a:schemeClr val="dk1"/>
              </a:buClr>
              <a:buSzPts val="7200"/>
              <a:buFont typeface="Calibri"/>
              <a:buNone/>
              <a:defRPr sz="7200"/>
            </a:lvl3pPr>
            <a:lvl4pPr marL="1828800" lvl="3" indent="-228600" algn="l" rtl="0">
              <a:spcBef>
                <a:spcPts val="6400"/>
              </a:spcBef>
              <a:spcAft>
                <a:spcPts val="0"/>
              </a:spcAft>
              <a:buClr>
                <a:schemeClr val="dk1"/>
              </a:buClr>
              <a:buSzPts val="7200"/>
              <a:buFont typeface="Calibri"/>
              <a:buNone/>
              <a:defRPr sz="7200"/>
            </a:lvl4pPr>
            <a:lvl5pPr marL="2286000" lvl="4" indent="-228600" algn="l" rtl="0">
              <a:spcBef>
                <a:spcPts val="6400"/>
              </a:spcBef>
              <a:spcAft>
                <a:spcPts val="0"/>
              </a:spcAft>
              <a:buClr>
                <a:schemeClr val="dk1"/>
              </a:buClr>
              <a:buSzPts val="7200"/>
              <a:buFont typeface="Calibri"/>
              <a:buNone/>
              <a:defRPr sz="7200"/>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Tree>
    <p:extLst>
      <p:ext uri="{BB962C8B-B14F-4D97-AF65-F5344CB8AC3E}">
        <p14:creationId xmlns:p14="http://schemas.microsoft.com/office/powerpoint/2010/main" val="3194299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12B9A02F-357D-AF42-B110-A7740AFDCA1B}" type="datetimeFigureOut">
              <a:rPr lang="en-US" smtClean="0"/>
              <a:t>7/7/2025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3496331010"/>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5310835" y="11456371"/>
            <a:ext cx="33313421" cy="7900416"/>
          </a:xfrm>
          <a:solidFill>
            <a:srgbClr val="FFFFFF"/>
          </a:solidFill>
          <a:ln w="38100">
            <a:solidFill>
              <a:srgbClr val="404040"/>
            </a:solidFill>
          </a:ln>
        </p:spPr>
        <p:txBody>
          <a:bodyPr lIns="274320" rIns="274320" anchor="ctr" anchorCtr="1">
            <a:normAutofit/>
          </a:bodyPr>
          <a:lstStyle>
            <a:lvl1pPr>
              <a:defRPr sz="16800">
                <a:solidFill>
                  <a:srgbClr val="262626"/>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9702703" y="20891832"/>
            <a:ext cx="24485803" cy="6072394"/>
          </a:xfrm>
        </p:spPr>
        <p:txBody>
          <a:bodyPr anchor="t" anchorCtr="1">
            <a:normAutofit/>
          </a:bodyPr>
          <a:lstStyle>
            <a:lvl1pPr marL="0" indent="0">
              <a:buNone/>
              <a:defRPr sz="9120">
                <a:solidFill>
                  <a:schemeClr val="tx1"/>
                </a:solidFill>
              </a:defRPr>
            </a:lvl1pPr>
            <a:lvl2pPr marL="2194560" indent="0">
              <a:buNone/>
              <a:defRPr sz="912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l-GR"/>
              <a:t>Στυλ κειμένου υποδείγματος</a:t>
            </a:r>
          </a:p>
        </p:txBody>
      </p:sp>
      <p:sp>
        <p:nvSpPr>
          <p:cNvPr id="7" name="Date Placeholder 6"/>
          <p:cNvSpPr>
            <a:spLocks noGrp="1"/>
          </p:cNvSpPr>
          <p:nvPr>
            <p:ph type="dt" sz="half" idx="10"/>
          </p:nvPr>
        </p:nvSpPr>
        <p:spPr/>
        <p:txBody>
          <a:bodyPr/>
          <a:lstStyle/>
          <a:p>
            <a:fld id="{DABB9B27-4D02-2940-AED5-BC8F2B3B1507}" type="datetimeFigureOut">
              <a:rPr lang="en-US" smtClean="0"/>
              <a:t>7/7/2025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380960896"/>
      </p:ext>
    </p:extLst>
  </p:cSld>
  <p:clrMapOvr>
    <a:overrideClrMapping bg1="dk1" tx1="lt1" bg2="dk2" tx2="lt2" accent1="accent1" accent2="accent2" accent3="accent3" accent4="accent4" accent5="accent5" accent6="accent6" hlink="hlink" folHlink="folHlink"/>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5290750" y="12662611"/>
            <a:ext cx="15782510" cy="148895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22817938" y="12662611"/>
            <a:ext cx="15794477" cy="148895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8" name="Date Placeholder 7"/>
          <p:cNvSpPr>
            <a:spLocks noGrp="1"/>
          </p:cNvSpPr>
          <p:nvPr>
            <p:ph type="dt" sz="half" idx="10"/>
          </p:nvPr>
        </p:nvSpPr>
        <p:spPr/>
        <p:txBody>
          <a:bodyPr/>
          <a:lstStyle/>
          <a:p>
            <a:fld id="{04CF7878-2C98-7449-BB8F-764A5EA8E558}" type="datetimeFigureOut">
              <a:rPr lang="en-US" smtClean="0"/>
              <a:t>7/7/2025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3251888023"/>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290747" y="11104485"/>
            <a:ext cx="15782515" cy="3379618"/>
          </a:xfrm>
        </p:spPr>
        <p:txBody>
          <a:bodyPr anchor="b" anchorCtr="1">
            <a:normAutofit/>
          </a:bodyPr>
          <a:lstStyle>
            <a:lvl1pPr marL="0" indent="0" algn="ctr">
              <a:buNone/>
              <a:defRPr sz="9120" b="0" cap="all" spc="480" baseline="0">
                <a:solidFill>
                  <a:schemeClr val="accent2">
                    <a:lumMod val="75000"/>
                  </a:schemeClr>
                </a:solidFill>
              </a:defRPr>
            </a:lvl1pPr>
            <a:lvl2pPr marL="2194560" indent="0">
              <a:buNone/>
              <a:defRPr sz="912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l-GR"/>
              <a:t>Στυλ κειμένου υποδείγματος</a:t>
            </a:r>
          </a:p>
        </p:txBody>
      </p:sp>
      <p:sp>
        <p:nvSpPr>
          <p:cNvPr id="4" name="Content Placeholder 3"/>
          <p:cNvSpPr>
            <a:spLocks noGrp="1"/>
          </p:cNvSpPr>
          <p:nvPr>
            <p:ph sz="half" idx="2"/>
          </p:nvPr>
        </p:nvSpPr>
        <p:spPr>
          <a:xfrm>
            <a:off x="5290747" y="15087600"/>
            <a:ext cx="15782515" cy="12464525"/>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6" name="Content Placeholder 5"/>
          <p:cNvSpPr>
            <a:spLocks noGrp="1"/>
          </p:cNvSpPr>
          <p:nvPr>
            <p:ph sz="quarter" idx="4"/>
          </p:nvPr>
        </p:nvSpPr>
        <p:spPr>
          <a:xfrm>
            <a:off x="22817938" y="15087600"/>
            <a:ext cx="15794477" cy="12464525"/>
          </a:xfrm>
        </p:spPr>
        <p:txBody>
          <a:bodyPr/>
          <a:lstStyle>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11" name="Text Placeholder 4"/>
          <p:cNvSpPr>
            <a:spLocks noGrp="1"/>
          </p:cNvSpPr>
          <p:nvPr>
            <p:ph type="body" sz="quarter" idx="13"/>
          </p:nvPr>
        </p:nvSpPr>
        <p:spPr>
          <a:xfrm>
            <a:off x="22817938" y="11104485"/>
            <a:ext cx="15794477" cy="3379618"/>
          </a:xfrm>
        </p:spPr>
        <p:txBody>
          <a:bodyPr anchor="b" anchorCtr="1">
            <a:normAutofit/>
          </a:bodyPr>
          <a:lstStyle>
            <a:lvl1pPr marL="0" indent="0" algn="ctr">
              <a:buNone/>
              <a:defRPr sz="9120" b="0" cap="all" spc="480" baseline="0">
                <a:solidFill>
                  <a:schemeClr val="accent2">
                    <a:lumMod val="75000"/>
                  </a:schemeClr>
                </a:solidFill>
              </a:defRPr>
            </a:lvl1pPr>
            <a:lvl2pPr marL="2194560" indent="0">
              <a:buNone/>
              <a:defRPr sz="912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l-GR"/>
              <a:t>Στυλ κειμένου υποδείγματος</a:t>
            </a:r>
          </a:p>
        </p:txBody>
      </p:sp>
      <p:sp>
        <p:nvSpPr>
          <p:cNvPr id="7" name="Date Placeholder 6"/>
          <p:cNvSpPr>
            <a:spLocks noGrp="1"/>
          </p:cNvSpPr>
          <p:nvPr>
            <p:ph type="dt" sz="half" idx="10"/>
          </p:nvPr>
        </p:nvSpPr>
        <p:spPr/>
        <p:txBody>
          <a:bodyPr/>
          <a:lstStyle/>
          <a:p>
            <a:fld id="{4D9FFFB4-400D-1240-AB24-6F86C96D4DFB}" type="datetimeFigureOut">
              <a:rPr lang="en-US" smtClean="0"/>
              <a:t>7/7/2025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Tree>
    <p:extLst>
      <p:ext uri="{BB962C8B-B14F-4D97-AF65-F5344CB8AC3E}">
        <p14:creationId xmlns:p14="http://schemas.microsoft.com/office/powerpoint/2010/main" val="3601683734"/>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A58C0351-EB03-5444-BA93-B7E778374E24}" type="datetimeFigureOut">
              <a:rPr lang="en-US" smtClean="0"/>
              <a:t>7/7/2025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2183508386"/>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EADB90-FF7E-5041-AB9F-1BC0957AB829}" type="datetimeFigureOut">
              <a:rPr lang="en-US" smtClean="0"/>
              <a:t>7/7/2025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3033205804"/>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6" name="Rectangle 25"/>
          <p:cNvSpPr/>
          <p:nvPr/>
        </p:nvSpPr>
        <p:spPr>
          <a:xfrm>
            <a:off x="0" y="0"/>
            <a:ext cx="21945600" cy="32918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3075375" y="10770381"/>
            <a:ext cx="15794851" cy="5479186"/>
          </a:xfrm>
          <a:solidFill>
            <a:srgbClr val="FFFFFF"/>
          </a:solidFill>
          <a:ln>
            <a:solidFill>
              <a:srgbClr val="404040"/>
            </a:solidFill>
          </a:ln>
        </p:spPr>
        <p:txBody>
          <a:bodyPr anchor="ctr" anchorCtr="1">
            <a:normAutofit/>
          </a:bodyPr>
          <a:lstStyle>
            <a:lvl1pPr>
              <a:defRPr sz="10080">
                <a:solidFill>
                  <a:srgbClr val="262626"/>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4249888" y="3862426"/>
            <a:ext cx="17337024" cy="25193549"/>
          </a:xfrm>
        </p:spPr>
        <p:txBody>
          <a:bodyPr>
            <a:normAutofit/>
          </a:bodyPr>
          <a:lstStyle>
            <a:lvl1pPr>
              <a:defRPr sz="9120">
                <a:solidFill>
                  <a:schemeClr val="tx1"/>
                </a:solidFill>
              </a:defRPr>
            </a:lvl1pPr>
            <a:lvl2pPr>
              <a:defRPr sz="7680">
                <a:solidFill>
                  <a:schemeClr val="tx1"/>
                </a:solidFill>
              </a:defRPr>
            </a:lvl2pPr>
            <a:lvl3pPr>
              <a:defRPr sz="7680">
                <a:solidFill>
                  <a:schemeClr val="tx1"/>
                </a:solidFill>
              </a:defRPr>
            </a:lvl3pPr>
            <a:lvl4pPr>
              <a:defRPr sz="7680">
                <a:solidFill>
                  <a:schemeClr val="tx1"/>
                </a:solidFill>
              </a:defRPr>
            </a:lvl4pPr>
            <a:lvl5pPr>
              <a:defRPr sz="7680">
                <a:solidFill>
                  <a:schemeClr val="tx1"/>
                </a:solidFill>
              </a:defRPr>
            </a:lvl5pPr>
            <a:lvl6pPr>
              <a:defRPr sz="7680"/>
            </a:lvl6pPr>
            <a:lvl7pPr>
              <a:defRPr sz="7680"/>
            </a:lvl7pPr>
            <a:lvl8pPr>
              <a:defRPr sz="7680"/>
            </a:lvl8pPr>
            <a:lvl9pPr>
              <a:defRPr sz="768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4142232" y="17039606"/>
            <a:ext cx="13661136" cy="10531373"/>
          </a:xfrm>
        </p:spPr>
        <p:txBody>
          <a:bodyPr anchor="t" anchorCtr="1">
            <a:normAutofit/>
          </a:bodyPr>
          <a:lstStyle>
            <a:lvl1pPr marL="0" indent="0" algn="ctr">
              <a:buNone/>
              <a:defRPr sz="7200">
                <a:solidFill>
                  <a:srgbClr val="FFFFFF"/>
                </a:solidFill>
              </a:defRPr>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l-GR"/>
              <a:t>Στυλ κειμένου υποδείγματος</a:t>
            </a:r>
          </a:p>
        </p:txBody>
      </p:sp>
      <p:sp>
        <p:nvSpPr>
          <p:cNvPr id="9" name="Date Placeholder 8"/>
          <p:cNvSpPr>
            <a:spLocks noGrp="1"/>
          </p:cNvSpPr>
          <p:nvPr>
            <p:ph type="dt" sz="half" idx="10"/>
          </p:nvPr>
        </p:nvSpPr>
        <p:spPr/>
        <p:txBody>
          <a:bodyPr/>
          <a:lstStyle/>
          <a:p>
            <a:fld id="{C1EB8CB6-48D8-4E47-B0D3-B56230F429D0}" type="datetimeFigureOut">
              <a:rPr lang="en-US" smtClean="0"/>
              <a:t>7/7/2025</a:t>
            </a:fld>
            <a:endParaRPr lang="en-US" dirty="0"/>
          </a:p>
        </p:txBody>
      </p:sp>
      <p:sp>
        <p:nvSpPr>
          <p:cNvPr id="10" name="Footer Placeholder 9"/>
          <p:cNvSpPr>
            <a:spLocks noGrp="1"/>
          </p:cNvSpPr>
          <p:nvPr>
            <p:ph type="ftr" sz="quarter" idx="11"/>
          </p:nvPr>
        </p:nvSpPr>
        <p:spPr>
          <a:xfrm>
            <a:off x="3075375" y="29933798"/>
            <a:ext cx="18270710" cy="1536192"/>
          </a:xfrm>
        </p:spPr>
        <p:txBody>
          <a:bodyPr>
            <a:normAutofit/>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503701650"/>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18" name="Rectangle 17"/>
          <p:cNvSpPr/>
          <p:nvPr/>
        </p:nvSpPr>
        <p:spPr>
          <a:xfrm>
            <a:off x="7" y="0"/>
            <a:ext cx="21945595" cy="32918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3072384" y="10770374"/>
            <a:ext cx="15800832" cy="5486400"/>
          </a:xfrm>
          <a:solidFill>
            <a:srgbClr val="FFFFFF"/>
          </a:solidFill>
          <a:ln>
            <a:solidFill>
              <a:srgbClr val="262626"/>
            </a:solidFill>
          </a:ln>
        </p:spPr>
        <p:txBody>
          <a:bodyPr anchor="ctr" anchorCtr="1">
            <a:noAutofit/>
          </a:bodyPr>
          <a:lstStyle>
            <a:lvl1pPr>
              <a:defRPr sz="10080">
                <a:solidFill>
                  <a:srgbClr val="262626"/>
                </a:solidFill>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1945603" y="-202426"/>
            <a:ext cx="21967550" cy="32918400"/>
          </a:xfrm>
          <a:solidFill>
            <a:schemeClr val="bg1">
              <a:lumMod val="75000"/>
            </a:schemeClr>
          </a:solidFill>
        </p:spPr>
        <p:txBody>
          <a:bodyPr anchor="t"/>
          <a:lstStyle>
            <a:lvl1pPr marL="0" indent="0">
              <a:buNone/>
              <a:defRPr sz="15360">
                <a:solidFill>
                  <a:schemeClr val="bg1">
                    <a:lumMod val="85000"/>
                    <a:lumOff val="15000"/>
                  </a:schemeClr>
                </a:solidFill>
              </a:defRPr>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4142232" y="17039613"/>
            <a:ext cx="13661136" cy="10531378"/>
          </a:xfrm>
        </p:spPr>
        <p:txBody>
          <a:bodyPr anchor="t" anchorCtr="1">
            <a:normAutofit/>
          </a:bodyPr>
          <a:lstStyle>
            <a:lvl1pPr marL="0" indent="0" algn="ctr">
              <a:buNone/>
              <a:defRPr sz="7200">
                <a:solidFill>
                  <a:srgbClr val="FFFFFF"/>
                </a:solidFill>
              </a:defRPr>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l-GR"/>
              <a:t>Στυλ κειμένου υποδείγματος</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4EF716D3-DCE8-CC45-8106-AE5DFCD073F9}" type="datetimeFigureOut">
              <a:rPr lang="en-US" smtClean="0"/>
              <a:t>7/7/2025</a:t>
            </a:fld>
            <a:endParaRPr lang="en-US" dirty="0"/>
          </a:p>
        </p:txBody>
      </p:sp>
      <p:sp>
        <p:nvSpPr>
          <p:cNvPr id="9" name="Footer Placeholder 8"/>
          <p:cNvSpPr>
            <a:spLocks noGrp="1"/>
          </p:cNvSpPr>
          <p:nvPr>
            <p:ph type="ftr" sz="quarter" idx="11"/>
          </p:nvPr>
        </p:nvSpPr>
        <p:spPr>
          <a:xfrm>
            <a:off x="3072384" y="29933798"/>
            <a:ext cx="18258739" cy="1536192"/>
          </a:xfrm>
        </p:spPr>
        <p:txBody>
          <a:bodyPr>
            <a:normAutofit/>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1989009090"/>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7709018" y="4630522"/>
            <a:ext cx="28501224" cy="5705856"/>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7709018" y="12662619"/>
            <a:ext cx="28501224" cy="1488951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28698926" y="29946317"/>
            <a:ext cx="9913488" cy="1555046"/>
          </a:xfrm>
          <a:prstGeom prst="rect">
            <a:avLst/>
          </a:prstGeom>
        </p:spPr>
        <p:txBody>
          <a:bodyPr vert="horz" lIns="91440" tIns="45720" rIns="91440" bIns="45720" rtlCol="0" anchor="ctr"/>
          <a:lstStyle>
            <a:lvl1pPr algn="r">
              <a:defRPr sz="4800">
                <a:solidFill>
                  <a:schemeClr val="tx1">
                    <a:alpha val="70000"/>
                  </a:schemeClr>
                </a:solidFill>
              </a:defRPr>
            </a:lvl1pPr>
          </a:lstStyle>
          <a:p>
            <a:fld id="{4D9FFFB4-400D-1240-AB24-6F86C96D4DFB}" type="datetimeFigureOut">
              <a:rPr lang="en-US" smtClean="0"/>
              <a:t>7/7/2025</a:t>
            </a:fld>
            <a:endParaRPr lang="en-US" dirty="0"/>
          </a:p>
        </p:txBody>
      </p:sp>
      <p:sp>
        <p:nvSpPr>
          <p:cNvPr id="5" name="Footer Placeholder 4"/>
          <p:cNvSpPr>
            <a:spLocks noGrp="1"/>
          </p:cNvSpPr>
          <p:nvPr>
            <p:ph type="ftr" sz="quarter" idx="3"/>
          </p:nvPr>
        </p:nvSpPr>
        <p:spPr>
          <a:xfrm>
            <a:off x="5290747" y="29933798"/>
            <a:ext cx="21871987" cy="1536192"/>
          </a:xfrm>
          <a:prstGeom prst="rect">
            <a:avLst/>
          </a:prstGeom>
        </p:spPr>
        <p:txBody>
          <a:bodyPr vert="horz" lIns="91440" tIns="45720" rIns="91440" bIns="45720" rtlCol="0" anchor="ctr"/>
          <a:lstStyle>
            <a:lvl1pPr algn="l">
              <a:defRPr sz="480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39552538" y="29846016"/>
            <a:ext cx="1755648" cy="1755648"/>
          </a:xfrm>
          <a:prstGeom prst="ellipse">
            <a:avLst/>
          </a:prstGeom>
          <a:solidFill>
            <a:srgbClr val="1D1D1D">
              <a:alpha val="69804"/>
            </a:srgbClr>
          </a:solidFill>
        </p:spPr>
        <p:txBody>
          <a:bodyPr vert="horz" lIns="18288" tIns="45720" rIns="18288" bIns="45720" rtlCol="0" anchor="ctr">
            <a:noAutofit/>
          </a:bodyPr>
          <a:lstStyle>
            <a:lvl1pPr algn="ctr">
              <a:defRPr sz="5280" spc="0" baseline="0">
                <a:solidFill>
                  <a:srgbClr val="FFFFFF"/>
                </a:solidFill>
              </a:defRPr>
            </a:lvl1p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1028418143"/>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Lst>
  <p:hf sldNum="0" hdr="0" ftr="0" dt="0"/>
  <p:txStyles>
    <p:titleStyle>
      <a:lvl1pPr algn="ctr" defTabSz="4389120" rtl="0" eaLnBrk="1" latinLnBrk="0" hangingPunct="1">
        <a:lnSpc>
          <a:spcPct val="90000"/>
        </a:lnSpc>
        <a:spcBef>
          <a:spcPct val="0"/>
        </a:spcBef>
        <a:buNone/>
        <a:defRPr sz="12480" kern="1200" cap="all" spc="960" baseline="0">
          <a:solidFill>
            <a:srgbClr val="262626"/>
          </a:solidFill>
          <a:latin typeface="+mj-lt"/>
          <a:ea typeface="+mj-ea"/>
          <a:cs typeface="+mj-cs"/>
        </a:defRPr>
      </a:lvl1pPr>
    </p:titleStyle>
    <p:bodyStyle>
      <a:lvl1pPr marL="1097280" indent="-1097280" algn="l" defTabSz="4389120" rtl="0" eaLnBrk="1" latinLnBrk="0" hangingPunct="1">
        <a:lnSpc>
          <a:spcPct val="100000"/>
        </a:lnSpc>
        <a:spcBef>
          <a:spcPts val="4800"/>
        </a:spcBef>
        <a:buClr>
          <a:schemeClr val="accent2"/>
        </a:buClr>
        <a:buFont typeface="Arial" panose="020B0604020202020204" pitchFamily="34" charset="0"/>
        <a:buChar char="•"/>
        <a:defRPr sz="8640" kern="1200">
          <a:solidFill>
            <a:schemeClr val="tx1">
              <a:lumMod val="85000"/>
              <a:lumOff val="15000"/>
            </a:schemeClr>
          </a:solidFill>
          <a:latin typeface="+mn-lt"/>
          <a:ea typeface="+mn-ea"/>
          <a:cs typeface="+mn-cs"/>
        </a:defRPr>
      </a:lvl1pPr>
      <a:lvl2pPr marL="2194560" indent="-1097280" algn="l" defTabSz="4389120" rtl="0" eaLnBrk="1" latinLnBrk="0" hangingPunct="1">
        <a:lnSpc>
          <a:spcPct val="100000"/>
        </a:lnSpc>
        <a:spcBef>
          <a:spcPts val="4800"/>
        </a:spcBef>
        <a:buClr>
          <a:schemeClr val="accent2"/>
        </a:buClr>
        <a:buFont typeface="Arial" panose="020B0604020202020204" pitchFamily="34" charset="0"/>
        <a:buChar char="•"/>
        <a:defRPr sz="7680" kern="1200">
          <a:solidFill>
            <a:schemeClr val="tx1">
              <a:lumMod val="85000"/>
              <a:lumOff val="15000"/>
            </a:schemeClr>
          </a:solidFill>
          <a:latin typeface="+mn-lt"/>
          <a:ea typeface="+mn-ea"/>
          <a:cs typeface="+mn-cs"/>
        </a:defRPr>
      </a:lvl2pPr>
      <a:lvl3pPr marL="3291840" indent="-1097280" algn="l" defTabSz="4389120" rtl="0" eaLnBrk="1" latinLnBrk="0" hangingPunct="1">
        <a:lnSpc>
          <a:spcPct val="100000"/>
        </a:lnSpc>
        <a:spcBef>
          <a:spcPts val="4800"/>
        </a:spcBef>
        <a:buClr>
          <a:schemeClr val="accent2"/>
        </a:buClr>
        <a:buFont typeface="Arial" panose="020B0604020202020204" pitchFamily="34" charset="0"/>
        <a:buChar char="•"/>
        <a:defRPr sz="7680" kern="1200">
          <a:solidFill>
            <a:schemeClr val="tx1">
              <a:lumMod val="85000"/>
              <a:lumOff val="15000"/>
            </a:schemeClr>
          </a:solidFill>
          <a:latin typeface="+mn-lt"/>
          <a:ea typeface="+mn-ea"/>
          <a:cs typeface="+mn-cs"/>
        </a:defRPr>
      </a:lvl3pPr>
      <a:lvl4pPr marL="4389120" indent="-1097280" algn="l" defTabSz="4389120" rtl="0" eaLnBrk="1" latinLnBrk="0" hangingPunct="1">
        <a:lnSpc>
          <a:spcPct val="100000"/>
        </a:lnSpc>
        <a:spcBef>
          <a:spcPts val="4800"/>
        </a:spcBef>
        <a:buClr>
          <a:schemeClr val="accent2"/>
        </a:buClr>
        <a:buFont typeface="Arial" panose="020B0604020202020204" pitchFamily="34" charset="0"/>
        <a:buChar char="•"/>
        <a:defRPr sz="7680" kern="1200">
          <a:solidFill>
            <a:schemeClr val="tx1">
              <a:lumMod val="85000"/>
              <a:lumOff val="15000"/>
            </a:schemeClr>
          </a:solidFill>
          <a:latin typeface="+mn-lt"/>
          <a:ea typeface="+mn-ea"/>
          <a:cs typeface="+mn-cs"/>
        </a:defRPr>
      </a:lvl4pPr>
      <a:lvl5pPr marL="5486400" indent="-1097280" algn="l" defTabSz="4389120" rtl="0" eaLnBrk="1" latinLnBrk="0" hangingPunct="1">
        <a:lnSpc>
          <a:spcPct val="100000"/>
        </a:lnSpc>
        <a:spcBef>
          <a:spcPts val="4800"/>
        </a:spcBef>
        <a:buClr>
          <a:schemeClr val="accent2"/>
        </a:buClr>
        <a:buFont typeface="Arial" panose="020B0604020202020204" pitchFamily="34" charset="0"/>
        <a:buChar char="•"/>
        <a:defRPr sz="7680" kern="1200">
          <a:solidFill>
            <a:schemeClr val="tx1">
              <a:lumMod val="85000"/>
              <a:lumOff val="15000"/>
            </a:schemeClr>
          </a:solidFill>
          <a:latin typeface="+mn-lt"/>
          <a:ea typeface="+mn-ea"/>
          <a:cs typeface="+mn-cs"/>
        </a:defRPr>
      </a:lvl5pPr>
      <a:lvl6pPr marL="6309360" indent="-1097280" algn="l" defTabSz="4389120" rtl="0" eaLnBrk="1" latinLnBrk="0" hangingPunct="1">
        <a:lnSpc>
          <a:spcPct val="100000"/>
        </a:lnSpc>
        <a:spcBef>
          <a:spcPts val="4800"/>
        </a:spcBef>
        <a:buClr>
          <a:schemeClr val="accent2"/>
        </a:buClr>
        <a:buFont typeface="Arial" panose="020B0604020202020204" pitchFamily="34" charset="0"/>
        <a:buChar char="•"/>
        <a:defRPr sz="7680" kern="1200">
          <a:solidFill>
            <a:schemeClr val="tx1"/>
          </a:solidFill>
          <a:latin typeface="+mn-lt"/>
          <a:ea typeface="+mn-ea"/>
          <a:cs typeface="+mn-cs"/>
        </a:defRPr>
      </a:lvl6pPr>
      <a:lvl7pPr marL="7132320" indent="-1097280" algn="l" defTabSz="4389120" rtl="0" eaLnBrk="1" latinLnBrk="0" hangingPunct="1">
        <a:lnSpc>
          <a:spcPct val="100000"/>
        </a:lnSpc>
        <a:spcBef>
          <a:spcPts val="4800"/>
        </a:spcBef>
        <a:buClr>
          <a:schemeClr val="accent2"/>
        </a:buClr>
        <a:buFont typeface="Arial" panose="020B0604020202020204" pitchFamily="34" charset="0"/>
        <a:buChar char="•"/>
        <a:defRPr sz="7680" kern="1200">
          <a:solidFill>
            <a:schemeClr val="tx1"/>
          </a:solidFill>
          <a:latin typeface="+mn-lt"/>
          <a:ea typeface="+mn-ea"/>
          <a:cs typeface="+mn-cs"/>
        </a:defRPr>
      </a:lvl7pPr>
      <a:lvl8pPr marL="7955280" indent="-1097280" algn="l" defTabSz="4389120" rtl="0" eaLnBrk="1" latinLnBrk="0" hangingPunct="1">
        <a:lnSpc>
          <a:spcPct val="100000"/>
        </a:lnSpc>
        <a:spcBef>
          <a:spcPts val="4800"/>
        </a:spcBef>
        <a:buClr>
          <a:schemeClr val="accent2"/>
        </a:buClr>
        <a:buFont typeface="Arial" panose="020B0604020202020204" pitchFamily="34" charset="0"/>
        <a:buChar char="•"/>
        <a:defRPr sz="7680" kern="1200" baseline="0">
          <a:solidFill>
            <a:schemeClr val="tx1"/>
          </a:solidFill>
          <a:latin typeface="+mn-lt"/>
          <a:ea typeface="+mn-ea"/>
          <a:cs typeface="+mn-cs"/>
        </a:defRPr>
      </a:lvl8pPr>
      <a:lvl9pPr marL="8778240" indent="-1097280" algn="l" defTabSz="4389120" rtl="0" eaLnBrk="1" latinLnBrk="0" hangingPunct="1">
        <a:lnSpc>
          <a:spcPct val="100000"/>
        </a:lnSpc>
        <a:spcBef>
          <a:spcPts val="4800"/>
        </a:spcBef>
        <a:buClr>
          <a:schemeClr val="accent2"/>
        </a:buClr>
        <a:buFont typeface="Arial" panose="020B0604020202020204" pitchFamily="34" charset="0"/>
        <a:buChar char="•"/>
        <a:defRPr sz="7680" kern="1200" baseline="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1"/>
          <p:cNvSpPr txBox="1">
            <a:spLocks noGrp="1"/>
          </p:cNvSpPr>
          <p:nvPr>
            <p:ph type="body" idx="1"/>
          </p:nvPr>
        </p:nvSpPr>
        <p:spPr>
          <a:xfrm>
            <a:off x="459674" y="6378482"/>
            <a:ext cx="10056900" cy="15631921"/>
          </a:xfrm>
          <a:prstGeom prst="rect">
            <a:avLst/>
          </a:prstGeom>
          <a:noFill/>
          <a:ln>
            <a:noFill/>
          </a:ln>
        </p:spPr>
        <p:txBody>
          <a:bodyPr spcFirstLastPara="1" wrap="square" lIns="228575" tIns="228575" rIns="228575" bIns="228575" anchor="t" anchorCtr="0">
            <a:spAutoFit/>
          </a:bodyPr>
          <a:lstStyle/>
          <a:p>
            <a:pPr marL="0" lvl="0" indent="0" algn="just" rtl="0">
              <a:spcBef>
                <a:spcPts val="0"/>
              </a:spcBef>
              <a:spcAft>
                <a:spcPts val="0"/>
              </a:spcAft>
              <a:buClr>
                <a:srgbClr val="205867"/>
              </a:buClr>
              <a:buSzPts val="3600"/>
              <a:buNone/>
            </a:pPr>
            <a:endParaRPr sz="3600" b="1" dirty="0"/>
          </a:p>
          <a:p>
            <a:pPr marL="0" lvl="0" indent="0" algn="just">
              <a:spcBef>
                <a:spcPts val="720"/>
              </a:spcBef>
              <a:buClr>
                <a:schemeClr val="dk1"/>
              </a:buClr>
              <a:buSzPts val="1100"/>
            </a:pPr>
            <a:r>
              <a:rPr lang="en-US" sz="6000" dirty="0"/>
              <a:t>This presentation explores the use of mentoring and coaching as forms of educational counseling based on principles of child psychology. By understanding the developmental stages and psychological needs of children, these approaches aim to enhance their academic and personal growth.</a:t>
            </a:r>
            <a:endParaRPr sz="3600" dirty="0"/>
          </a:p>
          <a:p>
            <a:pPr marL="0" lvl="0" indent="0" algn="just" rtl="0">
              <a:spcBef>
                <a:spcPts val="720"/>
              </a:spcBef>
              <a:spcAft>
                <a:spcPts val="0"/>
              </a:spcAft>
              <a:buClr>
                <a:schemeClr val="dk1"/>
              </a:buClr>
              <a:buSzPts val="1100"/>
              <a:buNone/>
            </a:pPr>
            <a:endParaRPr sz="3600" dirty="0"/>
          </a:p>
          <a:p>
            <a:pPr marL="0" lvl="0" indent="0" algn="just" rtl="0">
              <a:spcBef>
                <a:spcPts val="720"/>
              </a:spcBef>
              <a:spcAft>
                <a:spcPts val="0"/>
              </a:spcAft>
              <a:buClr>
                <a:schemeClr val="dk1"/>
              </a:buClr>
              <a:buSzPts val="1100"/>
              <a:buNone/>
            </a:pPr>
            <a:endParaRPr sz="3600" dirty="0"/>
          </a:p>
          <a:p>
            <a:pPr marL="0" lvl="0" indent="0" algn="l" rtl="0">
              <a:spcBef>
                <a:spcPts val="480"/>
              </a:spcBef>
              <a:spcAft>
                <a:spcPts val="6400"/>
              </a:spcAft>
              <a:buClr>
                <a:srgbClr val="205867"/>
              </a:buClr>
              <a:buSzPts val="2400"/>
              <a:buNone/>
            </a:pPr>
            <a:endParaRPr dirty="0"/>
          </a:p>
        </p:txBody>
      </p:sp>
      <p:sp>
        <p:nvSpPr>
          <p:cNvPr id="109" name="Google Shape;109;p1"/>
          <p:cNvSpPr txBox="1">
            <a:spLocks noGrp="1"/>
          </p:cNvSpPr>
          <p:nvPr>
            <p:ph type="body" idx="2"/>
          </p:nvPr>
        </p:nvSpPr>
        <p:spPr>
          <a:xfrm>
            <a:off x="477827" y="5548749"/>
            <a:ext cx="10048800" cy="1108200"/>
          </a:xfrm>
          <a:prstGeom prst="rect">
            <a:avLst/>
          </a:prstGeom>
          <a:noFill/>
          <a:ln>
            <a:noFill/>
          </a:ln>
        </p:spPr>
        <p:txBody>
          <a:bodyPr spcFirstLastPara="1" wrap="square" lIns="91425" tIns="91425" rIns="91425" bIns="91425" anchor="ctr" anchorCtr="0">
            <a:spAutoFit/>
          </a:bodyPr>
          <a:lstStyle/>
          <a:p>
            <a:pPr marL="0" lvl="0" indent="0" algn="ctr" rtl="0">
              <a:spcBef>
                <a:spcPts val="0"/>
              </a:spcBef>
              <a:spcAft>
                <a:spcPts val="6400"/>
              </a:spcAft>
              <a:buClr>
                <a:srgbClr val="205867"/>
              </a:buClr>
              <a:buSzPts val="3700"/>
              <a:buNone/>
            </a:pPr>
            <a:r>
              <a:rPr lang="en-US" sz="6000" dirty="0"/>
              <a:t>INTRODUCTION</a:t>
            </a:r>
            <a:endParaRPr sz="6000" dirty="0"/>
          </a:p>
        </p:txBody>
      </p:sp>
      <p:sp>
        <p:nvSpPr>
          <p:cNvPr id="110" name="Google Shape;110;p1"/>
          <p:cNvSpPr txBox="1">
            <a:spLocks noGrp="1"/>
          </p:cNvSpPr>
          <p:nvPr>
            <p:ph type="body" idx="3"/>
          </p:nvPr>
        </p:nvSpPr>
        <p:spPr>
          <a:xfrm>
            <a:off x="462899" y="19810982"/>
            <a:ext cx="10050600" cy="1108200"/>
          </a:xfrm>
          <a:prstGeom prst="rect">
            <a:avLst/>
          </a:prstGeom>
          <a:noFill/>
          <a:ln>
            <a:noFill/>
          </a:ln>
        </p:spPr>
        <p:txBody>
          <a:bodyPr spcFirstLastPara="1" wrap="square" lIns="91425" tIns="91425" rIns="91425" bIns="91425" anchor="ctr" anchorCtr="0">
            <a:spAutoFit/>
          </a:bodyPr>
          <a:lstStyle/>
          <a:p>
            <a:pPr marL="0" lvl="0" indent="0" algn="ctr" rtl="0">
              <a:spcBef>
                <a:spcPts val="0"/>
              </a:spcBef>
              <a:spcAft>
                <a:spcPts val="6400"/>
              </a:spcAft>
              <a:buClr>
                <a:srgbClr val="205867"/>
              </a:buClr>
              <a:buSzPts val="3700"/>
              <a:buNone/>
            </a:pPr>
            <a:r>
              <a:rPr lang="en-US" sz="6000"/>
              <a:t>Research problem</a:t>
            </a:r>
            <a:endParaRPr sz="6000"/>
          </a:p>
        </p:txBody>
      </p:sp>
      <p:sp>
        <p:nvSpPr>
          <p:cNvPr id="111" name="Google Shape;111;p1"/>
          <p:cNvSpPr txBox="1">
            <a:spLocks noGrp="1"/>
          </p:cNvSpPr>
          <p:nvPr>
            <p:ph type="body" idx="4"/>
          </p:nvPr>
        </p:nvSpPr>
        <p:spPr>
          <a:xfrm>
            <a:off x="11460161" y="6934200"/>
            <a:ext cx="10048800" cy="22411200"/>
          </a:xfrm>
          <a:prstGeom prst="rect">
            <a:avLst/>
          </a:prstGeom>
          <a:noFill/>
          <a:ln>
            <a:noFill/>
          </a:ln>
        </p:spPr>
        <p:txBody>
          <a:bodyPr spcFirstLastPara="1" wrap="square" lIns="228575" tIns="228575" rIns="228575" bIns="228575" anchor="t" anchorCtr="0">
            <a:spAutoFit/>
          </a:bodyPr>
          <a:lstStyle/>
          <a:p>
            <a:pPr marL="457200" lvl="0" indent="-609600" algn="l" rtl="0">
              <a:lnSpc>
                <a:spcPct val="115000"/>
              </a:lnSpc>
              <a:spcBef>
                <a:spcPts val="1200"/>
              </a:spcBef>
              <a:spcAft>
                <a:spcPts val="0"/>
              </a:spcAft>
              <a:buClr>
                <a:schemeClr val="dk1"/>
              </a:buClr>
              <a:buSzPts val="6000"/>
              <a:buAutoNum type="arabicPeriod"/>
            </a:pPr>
            <a:r>
              <a:rPr lang="en-US" sz="6000" b="1" dirty="0">
                <a:solidFill>
                  <a:schemeClr val="dk1"/>
                </a:solidFill>
                <a:latin typeface="Arial"/>
                <a:ea typeface="Arial"/>
                <a:cs typeface="Arial"/>
                <a:sym typeface="Arial"/>
              </a:rPr>
              <a:t>Human Capital:</a:t>
            </a:r>
            <a:r>
              <a:rPr lang="en-US" sz="6000" dirty="0">
                <a:solidFill>
                  <a:schemeClr val="dk1"/>
                </a:solidFill>
                <a:latin typeface="Arial"/>
                <a:ea typeface="Arial"/>
                <a:cs typeface="Arial"/>
                <a:sym typeface="Arial"/>
              </a:rPr>
              <a:t> Investigating how intercultural interactions improve skills, knowledge, and competencies.</a:t>
            </a:r>
            <a:endParaRPr sz="6000" dirty="0">
              <a:solidFill>
                <a:schemeClr val="dk1"/>
              </a:solidFill>
              <a:latin typeface="Arial"/>
              <a:ea typeface="Arial"/>
              <a:cs typeface="Arial"/>
              <a:sym typeface="Arial"/>
            </a:endParaRPr>
          </a:p>
          <a:p>
            <a:pPr marL="457200" lvl="0" indent="-609600" algn="l" rtl="0">
              <a:lnSpc>
                <a:spcPct val="115000"/>
              </a:lnSpc>
              <a:spcBef>
                <a:spcPts val="0"/>
              </a:spcBef>
              <a:spcAft>
                <a:spcPts val="0"/>
              </a:spcAft>
              <a:buClr>
                <a:schemeClr val="dk1"/>
              </a:buClr>
              <a:buSzPts val="6000"/>
              <a:buAutoNum type="arabicPeriod"/>
            </a:pPr>
            <a:r>
              <a:rPr lang="en-US" sz="6000" b="1" dirty="0">
                <a:solidFill>
                  <a:schemeClr val="dk1"/>
                </a:solidFill>
                <a:latin typeface="Arial"/>
                <a:ea typeface="Arial"/>
                <a:cs typeface="Arial"/>
                <a:sym typeface="Arial"/>
              </a:rPr>
              <a:t>Social Capital:</a:t>
            </a:r>
            <a:r>
              <a:rPr lang="en-US" sz="6000" dirty="0">
                <a:solidFill>
                  <a:schemeClr val="dk1"/>
                </a:solidFill>
                <a:latin typeface="Arial"/>
                <a:ea typeface="Arial"/>
                <a:cs typeface="Arial"/>
                <a:sym typeface="Arial"/>
              </a:rPr>
              <a:t> Analyzing the impact on social networks, trust, and community cohesion.</a:t>
            </a:r>
            <a:endParaRPr sz="6000" dirty="0">
              <a:solidFill>
                <a:schemeClr val="dk1"/>
              </a:solidFill>
              <a:latin typeface="Arial"/>
              <a:ea typeface="Arial"/>
              <a:cs typeface="Arial"/>
              <a:sym typeface="Arial"/>
            </a:endParaRPr>
          </a:p>
          <a:p>
            <a:pPr marL="457200" lvl="0" indent="-609600" algn="l" rtl="0">
              <a:lnSpc>
                <a:spcPct val="115000"/>
              </a:lnSpc>
              <a:spcBef>
                <a:spcPts val="0"/>
              </a:spcBef>
              <a:spcAft>
                <a:spcPts val="0"/>
              </a:spcAft>
              <a:buClr>
                <a:schemeClr val="dk1"/>
              </a:buClr>
              <a:buSzPts val="6000"/>
              <a:buAutoNum type="arabicPeriod"/>
            </a:pPr>
            <a:r>
              <a:rPr lang="en-US" sz="6000" b="1" dirty="0">
                <a:solidFill>
                  <a:schemeClr val="dk1"/>
                </a:solidFill>
                <a:latin typeface="Arial"/>
                <a:ea typeface="Arial"/>
                <a:cs typeface="Arial"/>
                <a:sym typeface="Arial"/>
              </a:rPr>
              <a:t>Economic Capital:</a:t>
            </a:r>
            <a:r>
              <a:rPr lang="en-US" sz="6000" dirty="0">
                <a:solidFill>
                  <a:schemeClr val="dk1"/>
                </a:solidFill>
                <a:latin typeface="Arial"/>
                <a:ea typeface="Arial"/>
                <a:cs typeface="Arial"/>
                <a:sym typeface="Arial"/>
              </a:rPr>
              <a:t> Assessing the economic benefits derived from intercultural collaborations and opportunities.</a:t>
            </a:r>
            <a:endParaRPr sz="6000" dirty="0">
              <a:solidFill>
                <a:schemeClr val="dk1"/>
              </a:solidFill>
              <a:latin typeface="Arial"/>
              <a:ea typeface="Arial"/>
              <a:cs typeface="Arial"/>
              <a:sym typeface="Arial"/>
            </a:endParaRPr>
          </a:p>
          <a:p>
            <a:pPr marL="457200" lvl="0" indent="-609600" algn="l" rtl="0">
              <a:lnSpc>
                <a:spcPct val="115000"/>
              </a:lnSpc>
              <a:spcBef>
                <a:spcPts val="0"/>
              </a:spcBef>
              <a:spcAft>
                <a:spcPts val="0"/>
              </a:spcAft>
              <a:buClr>
                <a:schemeClr val="dk1"/>
              </a:buClr>
              <a:buSzPts val="6000"/>
              <a:buAutoNum type="arabicPeriod"/>
            </a:pPr>
            <a:r>
              <a:rPr lang="en-US" sz="6000" b="1" dirty="0">
                <a:solidFill>
                  <a:schemeClr val="dk1"/>
                </a:solidFill>
                <a:latin typeface="Arial"/>
                <a:ea typeface="Arial"/>
                <a:cs typeface="Arial"/>
                <a:sym typeface="Arial"/>
              </a:rPr>
              <a:t>Cultural Capital:</a:t>
            </a:r>
            <a:r>
              <a:rPr lang="en-US" sz="6000" dirty="0">
                <a:solidFill>
                  <a:schemeClr val="dk1"/>
                </a:solidFill>
                <a:latin typeface="Arial"/>
                <a:ea typeface="Arial"/>
                <a:cs typeface="Arial"/>
                <a:sym typeface="Arial"/>
              </a:rPr>
              <a:t> Exploring the enrichment of cultural practices, traditions, and values through intercultural exchanges.</a:t>
            </a:r>
            <a:endParaRPr sz="6000" dirty="0">
              <a:solidFill>
                <a:schemeClr val="dk1"/>
              </a:solidFill>
              <a:latin typeface="Arial"/>
              <a:ea typeface="Arial"/>
              <a:cs typeface="Arial"/>
              <a:sym typeface="Arial"/>
            </a:endParaRPr>
          </a:p>
          <a:p>
            <a:pPr marL="514350" lvl="0" indent="-514350" algn="ctr" rtl="0">
              <a:spcBef>
                <a:spcPts val="1200"/>
              </a:spcBef>
              <a:spcAft>
                <a:spcPts val="6400"/>
              </a:spcAft>
              <a:buClr>
                <a:srgbClr val="205867"/>
              </a:buClr>
              <a:buSzPts val="3200"/>
              <a:buNone/>
            </a:pPr>
            <a:endParaRPr sz="3600" dirty="0"/>
          </a:p>
        </p:txBody>
      </p:sp>
      <p:sp>
        <p:nvSpPr>
          <p:cNvPr id="112" name="Google Shape;112;p1"/>
          <p:cNvSpPr txBox="1">
            <a:spLocks noGrp="1"/>
          </p:cNvSpPr>
          <p:nvPr>
            <p:ph type="body" idx="5"/>
          </p:nvPr>
        </p:nvSpPr>
        <p:spPr>
          <a:xfrm>
            <a:off x="11460162" y="5525666"/>
            <a:ext cx="10048800" cy="1108200"/>
          </a:xfrm>
          <a:prstGeom prst="rect">
            <a:avLst/>
          </a:prstGeom>
          <a:noFill/>
          <a:ln>
            <a:noFill/>
          </a:ln>
        </p:spPr>
        <p:txBody>
          <a:bodyPr spcFirstLastPara="1" wrap="square" lIns="91425" tIns="91425" rIns="91425" bIns="91425" anchor="ctr" anchorCtr="0">
            <a:spAutoFit/>
          </a:bodyPr>
          <a:lstStyle/>
          <a:p>
            <a:pPr marL="0" lvl="0" indent="0" algn="ctr" rtl="0">
              <a:spcBef>
                <a:spcPts val="0"/>
              </a:spcBef>
              <a:spcAft>
                <a:spcPts val="6400"/>
              </a:spcAft>
              <a:buClr>
                <a:srgbClr val="205867"/>
              </a:buClr>
              <a:buSzPts val="4000"/>
              <a:buNone/>
            </a:pPr>
            <a:r>
              <a:rPr lang="en-US" sz="6000"/>
              <a:t>Areas of research</a:t>
            </a:r>
            <a:endParaRPr sz="6000"/>
          </a:p>
        </p:txBody>
      </p:sp>
      <p:sp>
        <p:nvSpPr>
          <p:cNvPr id="113" name="Google Shape;113;p1"/>
          <p:cNvSpPr txBox="1">
            <a:spLocks noGrp="1"/>
          </p:cNvSpPr>
          <p:nvPr>
            <p:ph type="body" idx="6"/>
          </p:nvPr>
        </p:nvSpPr>
        <p:spPr>
          <a:xfrm>
            <a:off x="22448845" y="6378481"/>
            <a:ext cx="10048800" cy="28594957"/>
          </a:xfrm>
          <a:prstGeom prst="rect">
            <a:avLst/>
          </a:prstGeom>
          <a:noFill/>
          <a:ln>
            <a:noFill/>
          </a:ln>
        </p:spPr>
        <p:txBody>
          <a:bodyPr spcFirstLastPara="1" wrap="square" lIns="228575" tIns="228575" rIns="228575" bIns="228575" anchor="t" anchorCtr="0">
            <a:spAutoFit/>
          </a:bodyPr>
          <a:lstStyle/>
          <a:p>
            <a:pPr marL="0" lvl="0" indent="-381000">
              <a:spcBef>
                <a:spcPts val="720"/>
              </a:spcBef>
              <a:buSzPts val="6000"/>
              <a:buChar char="•"/>
            </a:pPr>
            <a:r>
              <a:rPr lang="en-US" sz="6000" dirty="0"/>
              <a:t>The study employs qualitative and quantitative research methods, including surveys, interviews, and case studies. Data is collected from various educational settings to understand the impact of mentoring and coaching on children's development.</a:t>
            </a:r>
            <a:endParaRPr sz="3600" dirty="0"/>
          </a:p>
          <a:p>
            <a:pPr marL="0" lvl="0" indent="0" algn="l" rtl="0">
              <a:spcBef>
                <a:spcPts val="720"/>
              </a:spcBef>
              <a:spcAft>
                <a:spcPts val="0"/>
              </a:spcAft>
              <a:buClr>
                <a:srgbClr val="205867"/>
              </a:buClr>
              <a:buSzPts val="3600"/>
              <a:buNone/>
            </a:pPr>
            <a:endParaRPr sz="3600" dirty="0"/>
          </a:p>
          <a:p>
            <a:pPr marL="0" lvl="0" indent="0" algn="l" rtl="0">
              <a:spcBef>
                <a:spcPts val="720"/>
              </a:spcBef>
              <a:spcAft>
                <a:spcPts val="0"/>
              </a:spcAft>
              <a:buClr>
                <a:srgbClr val="205867"/>
              </a:buClr>
              <a:buSzPts val="3600"/>
              <a:buNone/>
            </a:pPr>
            <a:endParaRPr sz="3600" dirty="0"/>
          </a:p>
          <a:p>
            <a:pPr marL="0" lvl="0" indent="0" algn="ctr" rtl="0">
              <a:spcBef>
                <a:spcPts val="0"/>
              </a:spcBef>
              <a:spcAft>
                <a:spcPts val="0"/>
              </a:spcAft>
              <a:buNone/>
            </a:pPr>
            <a:r>
              <a:rPr lang="en-US" sz="6000" b="1" u="sng" dirty="0">
                <a:latin typeface="Calibri"/>
                <a:ea typeface="Calibri"/>
                <a:cs typeface="Calibri"/>
                <a:sym typeface="Calibri"/>
              </a:rPr>
              <a:t>Result</a:t>
            </a:r>
            <a:endParaRPr sz="6000" b="1" u="sng" dirty="0">
              <a:latin typeface="Calibri"/>
              <a:ea typeface="Calibri"/>
              <a:cs typeface="Calibri"/>
              <a:sym typeface="Calibri"/>
            </a:endParaRPr>
          </a:p>
          <a:p>
            <a:pPr marL="0" lvl="0" indent="-381000">
              <a:spcBef>
                <a:spcPts val="6400"/>
              </a:spcBef>
              <a:buSzPts val="6000"/>
              <a:buChar char="•"/>
            </a:pPr>
            <a:r>
              <a:rPr lang="en-US" sz="6000" dirty="0"/>
              <a:t>The findings indicate that mentoring and coaching significantly enhance human, social, emotional, and academic capital. Participants reported improved communication skills, stronger social bonds, increased emotional resilience, and better academic outcomes.</a:t>
            </a:r>
            <a:endParaRPr sz="6000" dirty="0"/>
          </a:p>
          <a:p>
            <a:pPr marL="0" lvl="0" indent="0" algn="l" rtl="0">
              <a:spcBef>
                <a:spcPts val="640"/>
              </a:spcBef>
              <a:spcAft>
                <a:spcPts val="0"/>
              </a:spcAft>
              <a:buClr>
                <a:srgbClr val="205867"/>
              </a:buClr>
              <a:buSzPts val="3200"/>
              <a:buNone/>
            </a:pPr>
            <a:endParaRPr sz="6000" dirty="0"/>
          </a:p>
          <a:p>
            <a:pPr marL="0" lvl="0" indent="0" algn="l" rtl="0">
              <a:spcBef>
                <a:spcPts val="640"/>
              </a:spcBef>
              <a:spcAft>
                <a:spcPts val="0"/>
              </a:spcAft>
              <a:buClr>
                <a:srgbClr val="205867"/>
              </a:buClr>
              <a:buSzPts val="3200"/>
              <a:buNone/>
            </a:pPr>
            <a:endParaRPr sz="3200" dirty="0"/>
          </a:p>
          <a:p>
            <a:pPr marL="0" lvl="0" indent="0" algn="l" rtl="0">
              <a:spcBef>
                <a:spcPts val="640"/>
              </a:spcBef>
              <a:spcAft>
                <a:spcPts val="0"/>
              </a:spcAft>
              <a:buClr>
                <a:srgbClr val="205867"/>
              </a:buClr>
              <a:buSzPts val="3200"/>
              <a:buNone/>
            </a:pPr>
            <a:endParaRPr sz="3200" dirty="0"/>
          </a:p>
          <a:p>
            <a:pPr marL="0" lvl="0" indent="0" algn="l" rtl="0">
              <a:spcBef>
                <a:spcPts val="640"/>
              </a:spcBef>
              <a:spcAft>
                <a:spcPts val="0"/>
              </a:spcAft>
              <a:buClr>
                <a:srgbClr val="205867"/>
              </a:buClr>
              <a:buSzPts val="3200"/>
              <a:buNone/>
            </a:pPr>
            <a:endParaRPr sz="3200" dirty="0"/>
          </a:p>
          <a:p>
            <a:pPr marL="0" lvl="0" indent="0" algn="l" rtl="0">
              <a:spcBef>
                <a:spcPts val="640"/>
              </a:spcBef>
              <a:spcAft>
                <a:spcPts val="6400"/>
              </a:spcAft>
              <a:buClr>
                <a:srgbClr val="205867"/>
              </a:buClr>
              <a:buSzPts val="3200"/>
              <a:buNone/>
            </a:pPr>
            <a:endParaRPr sz="3200" dirty="0"/>
          </a:p>
        </p:txBody>
      </p:sp>
      <p:sp>
        <p:nvSpPr>
          <p:cNvPr id="114" name="Google Shape;114;p1"/>
          <p:cNvSpPr txBox="1">
            <a:spLocks noGrp="1"/>
          </p:cNvSpPr>
          <p:nvPr>
            <p:ph type="body" idx="7"/>
          </p:nvPr>
        </p:nvSpPr>
        <p:spPr>
          <a:xfrm>
            <a:off x="22440906" y="5525667"/>
            <a:ext cx="10058400" cy="1108200"/>
          </a:xfrm>
          <a:prstGeom prst="rect">
            <a:avLst/>
          </a:prstGeom>
          <a:noFill/>
          <a:ln>
            <a:noFill/>
          </a:ln>
        </p:spPr>
        <p:txBody>
          <a:bodyPr spcFirstLastPara="1" wrap="square" lIns="91425" tIns="91425" rIns="91425" bIns="91425" anchor="ctr" anchorCtr="0">
            <a:spAutoFit/>
          </a:bodyPr>
          <a:lstStyle/>
          <a:p>
            <a:pPr marL="514350" lvl="0" indent="-514350" algn="ctr" rtl="0">
              <a:spcBef>
                <a:spcPts val="720"/>
              </a:spcBef>
              <a:spcAft>
                <a:spcPts val="6400"/>
              </a:spcAft>
              <a:buClr>
                <a:srgbClr val="205867"/>
              </a:buClr>
              <a:buSzPts val="3600"/>
              <a:buFont typeface="Arial"/>
              <a:buNone/>
            </a:pPr>
            <a:r>
              <a:rPr lang="en-US" sz="6000">
                <a:latin typeface="Times New Roman"/>
                <a:ea typeface="Times New Roman"/>
                <a:cs typeface="Times New Roman"/>
                <a:sym typeface="Times New Roman"/>
              </a:rPr>
              <a:t>Research methodology</a:t>
            </a:r>
            <a:endParaRPr sz="6000"/>
          </a:p>
        </p:txBody>
      </p:sp>
      <p:sp>
        <p:nvSpPr>
          <p:cNvPr id="115" name="Google Shape;115;p1"/>
          <p:cNvSpPr txBox="1">
            <a:spLocks noGrp="1"/>
          </p:cNvSpPr>
          <p:nvPr>
            <p:ph type="body" idx="8"/>
          </p:nvPr>
        </p:nvSpPr>
        <p:spPr>
          <a:xfrm>
            <a:off x="33422043" y="5525667"/>
            <a:ext cx="10047000" cy="1108200"/>
          </a:xfrm>
          <a:prstGeom prst="rect">
            <a:avLst/>
          </a:prstGeom>
          <a:noFill/>
          <a:ln>
            <a:noFill/>
          </a:ln>
        </p:spPr>
        <p:txBody>
          <a:bodyPr spcFirstLastPara="1" wrap="square" lIns="91425" tIns="91425" rIns="91425" bIns="91425" anchor="ctr" anchorCtr="0">
            <a:spAutoFit/>
          </a:bodyPr>
          <a:lstStyle/>
          <a:p>
            <a:pPr marL="0" lvl="0" indent="0" algn="ctr" rtl="0">
              <a:spcBef>
                <a:spcPts val="0"/>
              </a:spcBef>
              <a:spcAft>
                <a:spcPts val="6400"/>
              </a:spcAft>
              <a:buClr>
                <a:srgbClr val="205867"/>
              </a:buClr>
              <a:buSzPts val="4000"/>
              <a:buNone/>
            </a:pPr>
            <a:r>
              <a:rPr lang="en-US" sz="6000" b="0" u="none">
                <a:solidFill>
                  <a:schemeClr val="dk1"/>
                </a:solidFill>
              </a:rPr>
              <a:t>Conclusion</a:t>
            </a:r>
            <a:endParaRPr sz="6000"/>
          </a:p>
        </p:txBody>
      </p:sp>
      <p:sp>
        <p:nvSpPr>
          <p:cNvPr id="116" name="Google Shape;116;p1"/>
          <p:cNvSpPr txBox="1">
            <a:spLocks noGrp="1"/>
          </p:cNvSpPr>
          <p:nvPr>
            <p:ph type="body" idx="9"/>
          </p:nvPr>
        </p:nvSpPr>
        <p:spPr>
          <a:xfrm>
            <a:off x="33422043" y="6378481"/>
            <a:ext cx="10047000" cy="16621423"/>
          </a:xfrm>
          <a:prstGeom prst="rect">
            <a:avLst/>
          </a:prstGeom>
          <a:noFill/>
          <a:ln>
            <a:noFill/>
          </a:ln>
        </p:spPr>
        <p:txBody>
          <a:bodyPr spcFirstLastPara="1" wrap="square" lIns="228575" tIns="228575" rIns="228575" bIns="228575" anchor="t" anchorCtr="0">
            <a:spAutoFit/>
          </a:bodyPr>
          <a:lstStyle/>
          <a:p>
            <a:r>
              <a:rPr lang="en-US" sz="6000" dirty="0">
                <a:solidFill>
                  <a:schemeClr val="dk1"/>
                </a:solidFill>
              </a:rPr>
              <a:t>The research highlights the importance of integrating mentoring and coaching into educational practices to support the holistic development of children. Encouraging these approaches can lead to more resilient, competent, and academically successful students.</a:t>
            </a:r>
          </a:p>
          <a:p>
            <a:pPr marL="0" lvl="0" indent="0" algn="l" rtl="0">
              <a:spcBef>
                <a:spcPts val="6400"/>
              </a:spcBef>
              <a:spcAft>
                <a:spcPts val="6400"/>
              </a:spcAft>
              <a:buNone/>
            </a:pPr>
            <a:endParaRPr lang="en-US" sz="3200" dirty="0">
              <a:solidFill>
                <a:schemeClr val="dk1"/>
              </a:solidFill>
              <a:latin typeface="Arial"/>
              <a:ea typeface="Arial"/>
              <a:cs typeface="Arial"/>
              <a:sym typeface="Arial"/>
            </a:endParaRPr>
          </a:p>
          <a:p>
            <a:pPr marL="0" lvl="0" indent="0" algn="l" rtl="0">
              <a:spcBef>
                <a:spcPts val="6400"/>
              </a:spcBef>
              <a:spcAft>
                <a:spcPts val="6400"/>
              </a:spcAft>
              <a:buNone/>
            </a:pPr>
            <a:endParaRPr sz="3200" dirty="0">
              <a:solidFill>
                <a:schemeClr val="dk1"/>
              </a:solidFill>
              <a:latin typeface="Arial"/>
              <a:ea typeface="Arial"/>
              <a:cs typeface="Arial"/>
              <a:sym typeface="Arial"/>
            </a:endParaRPr>
          </a:p>
        </p:txBody>
      </p:sp>
      <p:sp>
        <p:nvSpPr>
          <p:cNvPr id="117" name="Google Shape;117;p1"/>
          <p:cNvSpPr txBox="1">
            <a:spLocks noGrp="1"/>
          </p:cNvSpPr>
          <p:nvPr>
            <p:ph type="body" idx="13"/>
          </p:nvPr>
        </p:nvSpPr>
        <p:spPr>
          <a:xfrm>
            <a:off x="33844182" y="18576856"/>
            <a:ext cx="10047000" cy="2067202"/>
          </a:xfrm>
          <a:prstGeom prst="rect">
            <a:avLst/>
          </a:prstGeom>
          <a:noFill/>
          <a:ln>
            <a:noFill/>
          </a:ln>
        </p:spPr>
        <p:txBody>
          <a:bodyPr spcFirstLastPara="1" wrap="square" lIns="91425" tIns="91425" rIns="91425" bIns="91425" anchor="ctr" anchorCtr="0">
            <a:spAutoFit/>
          </a:bodyPr>
          <a:lstStyle/>
          <a:p>
            <a:pPr marL="0" lvl="0" indent="0" algn="ctr" rtl="0">
              <a:spcBef>
                <a:spcPts val="0"/>
              </a:spcBef>
              <a:spcAft>
                <a:spcPts val="6400"/>
              </a:spcAft>
              <a:buClr>
                <a:srgbClr val="205867"/>
              </a:buClr>
              <a:buSzPts val="3700"/>
              <a:buNone/>
            </a:pPr>
            <a:r>
              <a:rPr lang="en-US" sz="6000" b="0" u="none" dirty="0">
                <a:solidFill>
                  <a:schemeClr val="dk1"/>
                </a:solidFill>
                <a:latin typeface="Times New Roman"/>
                <a:ea typeface="Times New Roman"/>
                <a:cs typeface="Times New Roman"/>
                <a:sym typeface="Times New Roman"/>
              </a:rPr>
              <a:t>BIBLIOGRAPHY</a:t>
            </a:r>
            <a:endParaRPr sz="6000" b="0" u="none" dirty="0">
              <a:solidFill>
                <a:schemeClr val="dk1"/>
              </a:solidFill>
              <a:latin typeface="Times New Roman"/>
              <a:ea typeface="Times New Roman"/>
              <a:cs typeface="Times New Roman"/>
              <a:sym typeface="Times New Roman"/>
            </a:endParaRPr>
          </a:p>
        </p:txBody>
      </p:sp>
      <p:sp>
        <p:nvSpPr>
          <p:cNvPr id="118" name="Google Shape;118;p1"/>
          <p:cNvSpPr txBox="1">
            <a:spLocks noGrp="1"/>
          </p:cNvSpPr>
          <p:nvPr>
            <p:ph type="body" idx="14"/>
          </p:nvPr>
        </p:nvSpPr>
        <p:spPr>
          <a:xfrm>
            <a:off x="33422043" y="20790116"/>
            <a:ext cx="10469100" cy="10082197"/>
          </a:xfrm>
          <a:prstGeom prst="rect">
            <a:avLst/>
          </a:prstGeom>
          <a:noFill/>
          <a:ln>
            <a:noFill/>
          </a:ln>
        </p:spPr>
        <p:txBody>
          <a:bodyPr spcFirstLastPara="1" wrap="square" lIns="228575" tIns="228575" rIns="228575" bIns="228575" anchor="t" anchorCtr="0">
            <a:spAutoFit/>
          </a:bodyPr>
          <a:lstStyle/>
          <a:p>
            <a:pPr marL="0" lvl="0" indent="0">
              <a:buClr>
                <a:schemeClr val="dk1"/>
              </a:buClr>
              <a:buSzPts val="1100"/>
            </a:pPr>
            <a:r>
              <a:rPr lang="en-US" sz="6000" dirty="0">
                <a:solidFill>
                  <a:schemeClr val="dk1"/>
                </a:solidFill>
              </a:rPr>
              <a:t>Smith, J. (2020). Child Psychology and Educational Counseling. Academic </a:t>
            </a:r>
            <a:r>
              <a:rPr lang="en-US" sz="6000" dirty="0" err="1">
                <a:solidFill>
                  <a:schemeClr val="dk1"/>
                </a:solidFill>
              </a:rPr>
              <a:t>Press.Johnson</a:t>
            </a:r>
            <a:r>
              <a:rPr lang="en-US" sz="6000" dirty="0">
                <a:solidFill>
                  <a:schemeClr val="dk1"/>
                </a:solidFill>
              </a:rPr>
              <a:t>, L. (2018). Coaching in Education: A Practical Guide. </a:t>
            </a:r>
            <a:r>
              <a:rPr lang="en-US" sz="6000" dirty="0" err="1">
                <a:solidFill>
                  <a:schemeClr val="dk1"/>
                </a:solidFill>
              </a:rPr>
              <a:t>Routledge.Brown</a:t>
            </a:r>
            <a:r>
              <a:rPr lang="en-US" sz="6000" dirty="0">
                <a:solidFill>
                  <a:schemeClr val="dk1"/>
                </a:solidFill>
              </a:rPr>
              <a:t>, R. (2019). Effective Guidance Techniques. Sage Publications.</a:t>
            </a:r>
            <a:endParaRPr sz="6000" dirty="0">
              <a:solidFill>
                <a:schemeClr val="dk1"/>
              </a:solidFill>
            </a:endParaRPr>
          </a:p>
        </p:txBody>
      </p:sp>
      <p:sp>
        <p:nvSpPr>
          <p:cNvPr id="119" name="Google Shape;119;p1"/>
          <p:cNvSpPr txBox="1">
            <a:spLocks noGrp="1"/>
          </p:cNvSpPr>
          <p:nvPr>
            <p:ph type="body" idx="15"/>
          </p:nvPr>
        </p:nvSpPr>
        <p:spPr>
          <a:xfrm>
            <a:off x="459674" y="20962350"/>
            <a:ext cx="10056900" cy="12575720"/>
          </a:xfrm>
          <a:prstGeom prst="rect">
            <a:avLst/>
          </a:prstGeom>
          <a:noFill/>
          <a:ln>
            <a:noFill/>
          </a:ln>
        </p:spPr>
        <p:txBody>
          <a:bodyPr spcFirstLastPara="1" wrap="square" lIns="91425" tIns="91425" rIns="91425" bIns="91425" anchor="ctr" anchorCtr="0">
            <a:spAutoFit/>
          </a:bodyPr>
          <a:lstStyle/>
          <a:p>
            <a:pPr marL="0" lvl="0" indent="0" algn="just">
              <a:spcBef>
                <a:spcPts val="800"/>
              </a:spcBef>
              <a:spcAft>
                <a:spcPts val="6400"/>
              </a:spcAft>
              <a:buSzPts val="4000"/>
            </a:pPr>
            <a:r>
              <a:rPr lang="en-US" sz="5400" u="none" dirty="0"/>
              <a:t>The primary problem addressed in this study is understanding how mentoring and coaching, grounded in child psychology, can effectively support the educational and personal development of children. The research aims to explore how these methods contribute to improved academic performance, emotional resilience, and social skills.</a:t>
            </a:r>
            <a:endParaRPr sz="5400" u="none" dirty="0"/>
          </a:p>
        </p:txBody>
      </p:sp>
      <p:sp>
        <p:nvSpPr>
          <p:cNvPr id="120" name="Google Shape;120;p1"/>
          <p:cNvSpPr txBox="1">
            <a:spLocks noGrp="1"/>
          </p:cNvSpPr>
          <p:nvPr>
            <p:ph type="body" idx="16"/>
          </p:nvPr>
        </p:nvSpPr>
        <p:spPr>
          <a:xfrm>
            <a:off x="5932593" y="2439568"/>
            <a:ext cx="31998968" cy="2284832"/>
          </a:xfrm>
          <a:prstGeom prst="rect">
            <a:avLst/>
          </a:prstGeom>
          <a:noFill/>
          <a:ln>
            <a:noFill/>
          </a:ln>
        </p:spPr>
        <p:txBody>
          <a:bodyPr spcFirstLastPara="1" wrap="square" lIns="228575" tIns="228575" rIns="228575" bIns="228575" anchor="t" anchorCtr="0">
            <a:noAutofit/>
          </a:bodyPr>
          <a:lstStyle/>
          <a:p>
            <a:pPr marL="0" lvl="0" indent="0" algn="l" rtl="0">
              <a:spcBef>
                <a:spcPts val="0"/>
              </a:spcBef>
              <a:spcAft>
                <a:spcPts val="6400"/>
              </a:spcAft>
              <a:buClr>
                <a:srgbClr val="205867"/>
              </a:buClr>
              <a:buSzPts val="2400"/>
              <a:buNone/>
            </a:pPr>
            <a:r>
              <a:rPr lang="en-US" sz="6000" dirty="0" err="1"/>
              <a:t>Eleni</a:t>
            </a:r>
            <a:r>
              <a:rPr lang="en-US" sz="6000" dirty="0"/>
              <a:t> </a:t>
            </a:r>
            <a:r>
              <a:rPr lang="en-US" sz="6000" dirty="0" err="1"/>
              <a:t>Ioakeim</a:t>
            </a:r>
            <a:br>
              <a:rPr lang="en-US" sz="6000" dirty="0"/>
            </a:br>
            <a:r>
              <a:rPr lang="en-US" sz="6000" dirty="0"/>
              <a:t>PhD Candidate at the University of Alicante</a:t>
            </a:r>
            <a:endParaRPr sz="6000" dirty="0"/>
          </a:p>
        </p:txBody>
      </p:sp>
      <p:sp>
        <p:nvSpPr>
          <p:cNvPr id="121" name="Google Shape;121;p1"/>
          <p:cNvSpPr txBox="1">
            <a:spLocks noGrp="1"/>
          </p:cNvSpPr>
          <p:nvPr>
            <p:ph type="body" idx="17"/>
          </p:nvPr>
        </p:nvSpPr>
        <p:spPr>
          <a:xfrm>
            <a:off x="2971800" y="465813"/>
            <a:ext cx="37985700" cy="2620287"/>
          </a:xfrm>
          <a:prstGeom prst="rect">
            <a:avLst/>
          </a:prstGeom>
          <a:noFill/>
          <a:ln>
            <a:noFill/>
          </a:ln>
        </p:spPr>
        <p:txBody>
          <a:bodyPr spcFirstLastPara="1" wrap="square" lIns="228575" tIns="228575" rIns="228575" bIns="228575" anchor="t" anchorCtr="0">
            <a:noAutofit/>
          </a:bodyPr>
          <a:lstStyle/>
          <a:p>
            <a:pPr marL="0" lvl="0" indent="0">
              <a:spcBef>
                <a:spcPts val="0"/>
              </a:spcBef>
              <a:spcAft>
                <a:spcPts val="6400"/>
              </a:spcAft>
              <a:buClr>
                <a:schemeClr val="dk1"/>
              </a:buClr>
              <a:buSzPts val="12000"/>
            </a:pPr>
            <a:r>
              <a:rPr lang="en-US" sz="7200" dirty="0"/>
              <a:t>Utilizing Mentoring and Coaching in Educational Counseling from a Child Psychology Perspective</a:t>
            </a:r>
            <a:endParaRPr sz="5400" dirty="0"/>
          </a:p>
        </p:txBody>
      </p:sp>
    </p:spTree>
  </p:cSld>
  <p:clrMapOvr>
    <a:masterClrMapping/>
  </p:clrMapOvr>
</p:sld>
</file>

<file path=ppt/theme/theme1.xml><?xml version="1.0" encoding="utf-8"?>
<a:theme xmlns:a="http://schemas.openxmlformats.org/drawingml/2006/main" name="Δέμα">
  <a:themeElements>
    <a:clrScheme name="Δέμα">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Δέμα">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Δέμα">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TM10001115[[fn=Δέμα]]</Template>
  <TotalTime>0</TotalTime>
  <Words>349</Words>
  <Application>Microsoft Office PowerPoint</Application>
  <PresentationFormat>Personalizado</PresentationFormat>
  <Paragraphs>26</Paragraphs>
  <Slides>1</Slides>
  <Notes>1</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vt:i4>
      </vt:variant>
    </vt:vector>
  </HeadingPairs>
  <TitlesOfParts>
    <vt:vector size="8" baseType="lpstr">
      <vt:lpstr>Arial</vt:lpstr>
      <vt:lpstr>Corbel</vt:lpstr>
      <vt:lpstr>Calibri</vt:lpstr>
      <vt:lpstr>Trebuchet MS</vt:lpstr>
      <vt:lpstr>Gill Sans MT</vt:lpstr>
      <vt:lpstr>Times New Roman</vt:lpstr>
      <vt:lpstr>Δέμα</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CanterburyMedia</dc:creator>
  <cp:lastModifiedBy>Ramón Ruiz</cp:lastModifiedBy>
  <cp:revision>3</cp:revision>
  <dcterms:created xsi:type="dcterms:W3CDTF">2012-02-03T19:11:35Z</dcterms:created>
  <dcterms:modified xsi:type="dcterms:W3CDTF">2025-07-07T16:21:49Z</dcterms:modified>
</cp:coreProperties>
</file>